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web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D2750-B961-4BC9-B372-4F038442BF1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41945E-ED7C-459B-A830-3D977C0BD3F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4391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A6641F-579A-43A0-A4DC-FEAA53367A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8558FEE-2246-2456-0672-204295331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12F500-9780-9A31-E033-201E0F4D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FFA17A-2EA7-3A1D-E9FF-C0CD2E6A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836A4A3-B33D-9403-29DB-E82125E2D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094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0D9763-4383-D0FB-9157-63820B009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DCC9469-1887-3903-77AA-931A91921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0FFD9C1-FE42-5B5C-F842-C25E33274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50D65E-7396-8D3E-F2C4-FAD57CBF0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49530E-D147-4B78-30C0-6BC04D70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0943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1ADEE07-EC39-7A05-68DA-E9E489119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082A138-BC0D-E494-69DB-D1AACFBCB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1611BC1-232D-BF3F-DACE-A9B839D72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52D8F6A-1079-05FB-683D-63AB6B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5AAC112-1CA7-86C7-14E6-5CA6D645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4591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1917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587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423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3515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4067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79734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8115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7236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214D9-4158-7C35-580F-10A1ACDBF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907B46-F30E-F68D-0FE5-D00ACBC5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E9AEC7-4E36-D335-1CFD-D874666E2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11DB7B7-92A2-BB6D-3B1E-2444F9267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6A9370C-6629-DBF9-171D-83B829E55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0664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23234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64210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412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14708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6120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1672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91327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48762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39093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602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3A74A1-ACB6-A6C3-4541-881AE838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037DD2-EF32-93D1-4598-8F7F136F7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754FF0-D191-CD1A-C7A6-76E49F4C4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10AFA9-5F1E-FA8D-C721-D193A5144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F4F6BE-E788-234C-EE28-9EE95913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81380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8085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01335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10962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859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3AAB2B-A2FA-C995-7905-36083F7FB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899A6E-2AB5-79B1-4741-86981FB97F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4C6FF80-5FAF-A0C0-83A2-83B6267555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8B5E715-BAAC-0146-2A7A-137A5FF26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4181708-C916-1714-6CD0-0C177C9D8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36D3441-B218-6009-992B-77DF9A7C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682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58E8DD-E0A7-8C5B-03D8-22B25D96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E3B97F6-6E2D-9500-86D5-B9CEDE6F6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577EBE8-5E57-B6A4-5999-0515D7DE5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42D7EF7-205C-CCC7-0B2F-457E62C2A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EE77300-5081-DCC9-15ED-3687D491A0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16CC337-A535-E290-BB80-10916476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1B4C24-1ABB-FE13-D7D8-9F16E8039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6397AA1-A738-80CC-C0CC-EDAA3422E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063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D0EC34-9270-7686-94C1-48A8E21C0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DDB2DAC-F288-964E-DC60-04B8DF46E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8971F7C-5BDD-E869-8B2F-1C1834CF0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AAAF6BA-01BB-9D02-A468-CF5512B82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39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02DF325-09A9-04AF-595F-685383DA9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06E38D7-E755-37B3-4490-7E98AF06B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86A65AE-9F89-2D82-16AF-56DC79F52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511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62D656-053D-B0CA-0ACF-91CA2E4CF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2D0CB0-9258-B579-ABFB-2B334692F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51EC6F-7CCB-8A49-74DF-D90D77184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8581AA-8009-AB1D-D987-0E32DCC9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A0DCA1-283A-E1AD-4D46-0650A98A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B8563A8-991B-747E-B196-A9BAC740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942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58C0C3-5345-9D73-F461-F82858FDA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AA0F37E-8A0D-F2E9-9B5C-554C88D31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6ACAC11-E3AD-7020-3AB4-9FBFE27D7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9715C6-17FA-29B9-5B77-910C5982E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FFDED8-9A7A-FC8B-5450-2DE253B76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09D01B6-E168-75BD-5F7A-F9486E8E4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724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8307C14-1A60-57DA-A564-79F60A98D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3027BD-716B-29AC-C3DC-6874E637C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259FB7-B470-2719-9F5E-02D33CEAB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3847829-9D91-6291-A9CB-7BB249164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4F6A5C-E1D9-9330-843F-08CD3DD51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22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9685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F3FEF-FEFE-42E1-90EF-5049B8D49FAF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98F0B-98A9-4067-ADF7-09AFC17006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485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lloggs.it/it_IT/home.html" TargetMode="External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0A9B672-C003-9E3D-6BEB-7DFAA188F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08" y="207476"/>
            <a:ext cx="1740960" cy="61361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E360864-1C7F-DB8D-D0E3-91AF3EE68B8A}"/>
              </a:ext>
            </a:extLst>
          </p:cNvPr>
          <p:cNvSpPr txBox="1"/>
          <p:nvPr/>
        </p:nvSpPr>
        <p:spPr>
          <a:xfrm>
            <a:off x="264108" y="821093"/>
            <a:ext cx="661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 SITO WEB: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https://www.kelloggs.it/it_IT/home.html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356AA1-EB06-20E8-5D98-EC1E7A6EF855}"/>
              </a:ext>
            </a:extLst>
          </p:cNvPr>
          <p:cNvSpPr txBox="1"/>
          <p:nvPr/>
        </p:nvSpPr>
        <p:spPr>
          <a:xfrm>
            <a:off x="264108" y="1190425"/>
            <a:ext cx="261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 homepage del sito: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810A8AF-9EDE-F6AC-82CB-BF9D5A27E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009" y="1555672"/>
            <a:ext cx="11417982" cy="50948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3991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03ADF3BF-F5D0-0DD0-7590-56CFEE0356FD}"/>
              </a:ext>
            </a:extLst>
          </p:cNvPr>
          <p:cNvSpPr txBox="1"/>
          <p:nvPr/>
        </p:nvSpPr>
        <p:spPr>
          <a:xfrm>
            <a:off x="5067512" y="0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E494318-F453-2ABC-987E-68216EFE1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06" y="646331"/>
            <a:ext cx="9196873" cy="275906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C225CB2-E6FF-E48D-629F-F7A7BF1A0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04" y="3452608"/>
            <a:ext cx="5588121" cy="332141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58D67B6-26DA-E4A5-0CE0-5E93A7FDC9EC}"/>
              </a:ext>
            </a:extLst>
          </p:cNvPr>
          <p:cNvSpPr txBox="1"/>
          <p:nvPr/>
        </p:nvSpPr>
        <p:spPr>
          <a:xfrm>
            <a:off x="6096000" y="4051724"/>
            <a:ext cx="57903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evidenziato dal bordo nero.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suo interno abbiamo 3 div «list» con proprietà ‘flex’ 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‘column’ (evidenziati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rosso).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basso abbiamo la presenza di un altro div «contenitore_2», anch’esso ha proprietà ‘flex’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‘row’. </a:t>
            </a:r>
          </a:p>
        </p:txBody>
      </p:sp>
    </p:spTree>
    <p:extLst>
      <p:ext uri="{BB962C8B-B14F-4D97-AF65-F5344CB8AC3E}">
        <p14:creationId xmlns:p14="http://schemas.microsoft.com/office/powerpoint/2010/main" val="3764160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A62FFE4F-260F-D288-6127-33B6F398FBA1}"/>
              </a:ext>
            </a:extLst>
          </p:cNvPr>
          <p:cNvSpPr txBox="1"/>
          <p:nvPr/>
        </p:nvSpPr>
        <p:spPr>
          <a:xfrm>
            <a:off x="3295554" y="0"/>
            <a:ext cx="5600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ASPETTO COMPLESSIVO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0836DB-A955-4582-E3BE-763210BD6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27" y="886406"/>
            <a:ext cx="11886945" cy="52765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771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5499DE9-A513-0225-50CC-B8EBE9DEC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9" r="9337"/>
          <a:stretch/>
        </p:blipFill>
        <p:spPr>
          <a:xfrm>
            <a:off x="1772817" y="102433"/>
            <a:ext cx="8929396" cy="31356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01D743E-C1EE-2A9A-5016-E7E3C9B82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253" y="3354049"/>
            <a:ext cx="9638523" cy="34015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4799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085AA4D-2DE5-2D7C-DB00-EDB0A200B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436" y="87763"/>
            <a:ext cx="9853127" cy="35453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FFB7DDF-3A75-851E-DED4-BF29B39BA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93" y="3885084"/>
            <a:ext cx="10932368" cy="25943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2422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839AE1B-8EA6-3950-6C6E-E106F428B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1" y="83976"/>
            <a:ext cx="10325877" cy="32754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763E458-92AD-FA1D-1303-3DE7F20F7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61" y="3444447"/>
            <a:ext cx="10325877" cy="32754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8083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BD0CFE8-2FFB-187E-A870-5C9C5CB63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602" y="130630"/>
            <a:ext cx="10020795" cy="39068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3CF202C-BAE6-AD94-69C8-17CF42EA3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602" y="4149480"/>
            <a:ext cx="10020795" cy="26274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6802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DBC8C506-D8BB-FAEA-2714-CB51528D0659}"/>
              </a:ext>
            </a:extLst>
          </p:cNvPr>
          <p:cNvSpPr txBox="1"/>
          <p:nvPr/>
        </p:nvSpPr>
        <p:spPr>
          <a:xfrm>
            <a:off x="0" y="0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Procedimento sviluppo replica della pagina: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5DBD26F-70FE-AA54-6583-5EB7F9C3C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7" y="1345153"/>
            <a:ext cx="11989837" cy="128603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E07665A-4207-B2CF-6DC6-B81E4666E259}"/>
              </a:ext>
            </a:extLst>
          </p:cNvPr>
          <p:cNvSpPr txBox="1"/>
          <p:nvPr/>
        </p:nvSpPr>
        <p:spPr>
          <a:xfrm>
            <a:off x="101077" y="2785147"/>
            <a:ext cx="1095421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nero è evidenziato l’intero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HEADER, 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 proprietà ‘flex’ e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‘row’.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blocchi blu e verdi sono i ‘flex items’ dell’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il primo per quanto riguarda il contenuto del logo e della barra di navigazione, 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esso ha proprietà flex; ed il secondo per quanto riguarda l’aspetto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 creazione account, ricerca, lingua ed in aggiunta, a differenza del sito originale, 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 aggiunto anche una sezione per procedere all’acquisto degli articoli presenti nel sito; anche questo blocco ha proprietà ‘flex’.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primo ‘flex items’ ha due ‘flex items’, il primo contenente l’immagine del logo, 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mentre nel secondo si ha l’immagine dei contatti e la barra di navigazione, proprio per questo anche questo blocco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 proprietà ‘flex’ e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‘column’.</a:t>
            </a: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blocco contente la barra di navigazione ha proprietà ‘flex’ e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‘row’, al suo interno si ha la ‘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7BB517A-E0D5-04B7-29E6-20DB2789E589}"/>
              </a:ext>
            </a:extLst>
          </p:cNvPr>
          <p:cNvSpPr txBox="1"/>
          <p:nvPr/>
        </p:nvSpPr>
        <p:spPr>
          <a:xfrm>
            <a:off x="5041862" y="450789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2919068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6169300-73EB-34B6-C4CB-E3CEC1A75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090" y="228600"/>
            <a:ext cx="9759820" cy="365993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37E59F0-BDEB-EDCE-5CEB-23E732EA4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091" y="3998221"/>
            <a:ext cx="9759820" cy="54106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67E4A67-7F4F-1F3F-3463-09A0CDB8D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090" y="4648976"/>
            <a:ext cx="1691787" cy="167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24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6F5669-83EF-CE5B-20FE-DDF3A0626A51}"/>
              </a:ext>
            </a:extLst>
          </p:cNvPr>
          <p:cNvSpPr txBox="1"/>
          <p:nvPr/>
        </p:nvSpPr>
        <p:spPr>
          <a:xfrm>
            <a:off x="5041862" y="450789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B56891B-1D74-9898-4287-7B877E3DF5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619912" y="1097120"/>
            <a:ext cx="10952175" cy="286839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4244EFC-0ADB-6113-F9B1-20B4FFFF4C2F}"/>
              </a:ext>
            </a:extLst>
          </p:cNvPr>
          <p:cNvSpPr txBox="1"/>
          <p:nvPr/>
        </p:nvSpPr>
        <p:spPr>
          <a:xfrm>
            <a:off x="570640" y="4049487"/>
            <a:ext cx="8448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nero è evidenziata l’intera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con proprietà ‘flex’ 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‘row’. Abbiamo impostato inoltre dei margini.</a:t>
            </a:r>
          </a:p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suo interno vediamo i ‘flex items’ evidenziati dal riquadro rosso (div).</a:t>
            </a:r>
          </a:p>
        </p:txBody>
      </p:sp>
    </p:spTree>
    <p:extLst>
      <p:ext uri="{BB962C8B-B14F-4D97-AF65-F5344CB8AC3E}">
        <p14:creationId xmlns:p14="http://schemas.microsoft.com/office/powerpoint/2010/main" val="565878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C176491-A9D5-F499-2A84-A7DEA343D2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1134854"/>
            <a:ext cx="10307216" cy="581722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D43BA1-B957-4882-B390-BEE42FB3B59B}"/>
              </a:ext>
            </a:extLst>
          </p:cNvPr>
          <p:cNvSpPr txBox="1"/>
          <p:nvPr/>
        </p:nvSpPr>
        <p:spPr>
          <a:xfrm>
            <a:off x="5071681" y="488523"/>
            <a:ext cx="204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EA853C1-CA81-4337-F53C-023E45C2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92" y="1872229"/>
            <a:ext cx="6302286" cy="495343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72B8BB5-74CF-0313-DAA8-492B5EB2F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92" y="2523225"/>
            <a:ext cx="2644369" cy="397798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33C2333-9D2D-0402-4A3B-7D69BFEABA0C}"/>
              </a:ext>
            </a:extLst>
          </p:cNvPr>
          <p:cNvSpPr txBox="1"/>
          <p:nvPr/>
        </p:nvSpPr>
        <p:spPr>
          <a:xfrm>
            <a:off x="4093535" y="2523225"/>
            <a:ext cx="5708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particolare ho creato una classe «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», in quanto verrà utilizzata anche </a:t>
            </a:r>
          </a:p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successivamente.</a:t>
            </a:r>
          </a:p>
        </p:txBody>
      </p:sp>
    </p:spTree>
    <p:extLst>
      <p:ext uri="{BB962C8B-B14F-4D97-AF65-F5344CB8AC3E}">
        <p14:creationId xmlns:p14="http://schemas.microsoft.com/office/powerpoint/2010/main" val="2931005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E147FEA-4913-2F88-2752-7A922D7A2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939" y="113817"/>
            <a:ext cx="9486122" cy="331518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389AC82-030A-6CB4-A988-6B7BF92B8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939" y="3533119"/>
            <a:ext cx="9388654" cy="167654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9F6473-529A-23C1-7474-7ACCB8670A08}"/>
              </a:ext>
            </a:extLst>
          </p:cNvPr>
          <p:cNvSpPr txBox="1"/>
          <p:nvPr/>
        </p:nvSpPr>
        <p:spPr>
          <a:xfrm>
            <a:off x="1352939" y="5313783"/>
            <a:ext cx="75121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L’intero div «benefici» ha come background l’immagine rappresentata, inoltre ha proprietà ‘flex’ 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‘column’.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suo interno,  il ‘flex items’, contiene il testo, anche esso ha proprietà ‘flex’ 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‘column’.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 viene riutilizzata la classe «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per realizzare il «pulsante» presente al suo interno.</a:t>
            </a:r>
          </a:p>
        </p:txBody>
      </p:sp>
    </p:spTree>
    <p:extLst>
      <p:ext uri="{BB962C8B-B14F-4D97-AF65-F5344CB8AC3E}">
        <p14:creationId xmlns:p14="http://schemas.microsoft.com/office/powerpoint/2010/main" val="2974622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46A7A97-1D7C-F38A-2B5F-C1DFBB3BD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7" y="147110"/>
            <a:ext cx="7708820" cy="304105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F51F4BF-45B9-33F0-9D1A-BD2A5A919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47" y="3293706"/>
            <a:ext cx="6228093" cy="341718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C19FF16-98D0-84A5-9F91-F1A09CF298F4}"/>
              </a:ext>
            </a:extLst>
          </p:cNvPr>
          <p:cNvSpPr txBox="1"/>
          <p:nvPr/>
        </p:nvSpPr>
        <p:spPr>
          <a:xfrm>
            <a:off x="7710478" y="3429000"/>
            <a:ext cx="42995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Abbiamo un div «doppio» che è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evidneziato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dal riquadro nero,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esso ha proprietà ‘flex’ 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‘row’.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suo interno, i ‘flex items’, hanno larghezza metà dell’intero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blocco. Anch’essi hanno proprietà ‘flex’ e </a:t>
            </a:r>
            <a:r>
              <a:rPr lang="it-I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direction</a:t>
            </a: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‘column’.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All’interno di ogni metà inoltre vi sono 2 ‘flex items’: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primo per quanto riguarda il testo;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secondo per quanto riguarda l’immagine (esso è un blocco ‘flex’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ci permette di posizionare l’immagine in basso a destra). </a:t>
            </a:r>
          </a:p>
        </p:txBody>
      </p:sp>
    </p:spTree>
    <p:extLst>
      <p:ext uri="{BB962C8B-B14F-4D97-AF65-F5344CB8AC3E}">
        <p14:creationId xmlns:p14="http://schemas.microsoft.com/office/powerpoint/2010/main" val="17041004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2_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</TotalTime>
  <Words>480</Words>
  <Application>Microsoft Office PowerPoint</Application>
  <PresentationFormat>Widescreen</PresentationFormat>
  <Paragraphs>37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Tema di Office</vt:lpstr>
      <vt:lpstr>1_Tema di Office</vt:lpstr>
      <vt:lpstr>2_Tema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GIOITTA</dc:creator>
  <cp:lastModifiedBy>GIUSEPPE GIOITTA</cp:lastModifiedBy>
  <cp:revision>1</cp:revision>
  <dcterms:created xsi:type="dcterms:W3CDTF">2024-03-23T08:27:30Z</dcterms:created>
  <dcterms:modified xsi:type="dcterms:W3CDTF">2024-03-23T09:44:44Z</dcterms:modified>
</cp:coreProperties>
</file>

<file path=docProps/thumbnail.jpeg>
</file>